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90418"/>
            <a:ext cx="75742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Surya Group Of Institutions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806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Parthiban  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73260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422221104024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4728567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eBPL-Artificial Intelligence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806" y="5283875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Team-08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Reinforce the importance of data-driven decision-making and the role of the Register of Companies in providing valuable insights for businesses.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the versatility and capabilities of Python in extracting, analyzing, and predicting company registration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 Business Success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 businesses with the knowledge and tools to leverage data and make informed decisions, driving growth and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8431" y="959406"/>
            <a:ext cx="7587139" cy="46705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130"/>
              </a:lnSpc>
              <a:buNone/>
            </a:pPr>
            <a:r>
              <a:rPr lang="en-US" sz="49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Exploration and Prediction of Company Registration Trends with Register of Companies Using Python</a:t>
            </a:r>
            <a:endParaRPr lang="en-US" sz="4905" dirty="0"/>
          </a:p>
        </p:txBody>
      </p:sp>
      <p:sp>
        <p:nvSpPr>
          <p:cNvPr id="5" name="Text 2"/>
          <p:cNvSpPr/>
          <p:nvPr/>
        </p:nvSpPr>
        <p:spPr>
          <a:xfrm>
            <a:off x="778431" y="5941338"/>
            <a:ext cx="7587139" cy="1328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AI-Driven Exploration and Prediction of Company Registration Trends. In this session, we will explore how Python, together with the Register of Companies, can provide valuable insights and predictions for businesses.</a:t>
            </a:r>
            <a:endParaRPr lang="en-US" sz="16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Register of Companies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Registration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the Register of Companies simplifies the registration process, reducing paperwork, and improving efficiency.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Python's powerful data analysis capabilities can help us extract meaningful information from the Register of Companies'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5984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how AI algorithms can be applied to the company registration data to deliver accurate predictions and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71124"/>
            <a:ext cx="57988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72510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Python's libraries allow us to extract relevant data from the Register of Companies with ease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725102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 helps us clean and preprocess the extracted data, ensuring accurate and reliable analysis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83274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2583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436751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statistical tools and techniques in Python that enable us to analyze and interpret the company registration trends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483274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545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43675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how Python's machine learning capabilities allow us to build predictive models based on the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163479"/>
            <a:ext cx="10271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Register of Companies' Potential</a:t>
            </a:r>
            <a:endParaRPr lang="en-US" sz="4375" dirty="0"/>
          </a:p>
        </p:txBody>
      </p:sp>
      <p:sp>
        <p:nvSpPr>
          <p:cNvPr id="7" name="Shape 3"/>
          <p:cNvSpPr/>
          <p:nvPr/>
        </p:nvSpPr>
        <p:spPr>
          <a:xfrm>
            <a:off x="7293054" y="2191107"/>
            <a:ext cx="44410" cy="4874895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8" name="Shape 4"/>
          <p:cNvSpPr/>
          <p:nvPr/>
        </p:nvSpPr>
        <p:spPr>
          <a:xfrm>
            <a:off x="7565172" y="2592407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9" name="Shape 5"/>
          <p:cNvSpPr/>
          <p:nvPr/>
        </p:nvSpPr>
        <p:spPr>
          <a:xfrm>
            <a:off x="7065228" y="23647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40637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8537258" y="24132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12" name="Text 8"/>
          <p:cNvSpPr/>
          <p:nvPr/>
        </p:nvSpPr>
        <p:spPr>
          <a:xfrm>
            <a:off x="8537258" y="2982635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Unveil market trends by analyzing the company registration data from different industries and sectors.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703260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4" name="Shape 10"/>
          <p:cNvSpPr/>
          <p:nvPr/>
        </p:nvSpPr>
        <p:spPr>
          <a:xfrm>
            <a:off x="7065228" y="34755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517225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3273743" y="3524131"/>
            <a:ext cx="28194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 Analysis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2037993" y="4093488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a competitive edge by exploring the company registration trends of your competitors and identifying potential business opportunities.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31998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9" name="Shape 15"/>
          <p:cNvSpPr/>
          <p:nvPr/>
        </p:nvSpPr>
        <p:spPr>
          <a:xfrm>
            <a:off x="7065228" y="48042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84596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8537258" y="4852868"/>
            <a:ext cx="2339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185" dirty="0"/>
          </a:p>
        </p:txBody>
      </p:sp>
      <p:sp>
        <p:nvSpPr>
          <p:cNvPr id="22" name="Text 18"/>
          <p:cNvSpPr/>
          <p:nvPr/>
        </p:nvSpPr>
        <p:spPr>
          <a:xfrm>
            <a:off x="8537258" y="5422225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risk of investing in a specific industry or sector by analyzing the registration trends and financial stability of the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78562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Business Insights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522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company registration trends using Python's powerful plotting libraries, turning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8346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Recognition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hidden patterns and correlations in the company registration data, enabling informed decision-making and strategy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3573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Opportunities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emerging market opportunities and potential gaps in the industry by analyzing the registration trends of successful companies.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758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advanced algorithms to predict future company registration trends, allowing proactive business planning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7086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Privacy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Security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prioritize data security and privacy to ensure the protection of sensitive company registration information.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Transmission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encryption protocols and secure transmission methods we employ to safeguard data during extraction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38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Privacy Measures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our commitment to compliance with privacy regulations, ensuring the responsible handling and storage of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6697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54746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23622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insights derived from the Register of Companies to conduct comprehensive market research and make data-driven business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4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Planning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Assist investors in making informed investment decisions by providing accurate predictions and risk assessments based on company registration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6822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Policy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policymakers by providing valuable insights into the economic landscape and the impact of regulations on company registration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Analysis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 industry analysts and consultants identify emerging trends, market opportunities, and potential risks based on comprehensive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install and set up the necessary Python libraries and dependencies to begin exploring the Register of Companies'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process of accessing the Register of Companies and retrieving the relevant data for analysis using Python.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Analysis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hands-on with Python to perform exploratory analysis on the company registration data, uncovering valuable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811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 build predictive models using Python and apply them to the company registration data for future trend forecasting.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4819</Words>
  <Application>WPS Presentation</Application>
  <PresentationFormat>On-screen Show (16:9)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Heebo</vt:lpstr>
      <vt:lpstr>Heebo</vt:lpstr>
      <vt:lpstr>Heebo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abima</cp:lastModifiedBy>
  <cp:revision>3</cp:revision>
  <dcterms:created xsi:type="dcterms:W3CDTF">2023-10-27T09:10:00Z</dcterms:created>
  <dcterms:modified xsi:type="dcterms:W3CDTF">2023-10-27T09:22:20Z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1F0923F291AC4501A7E775526B24D9F2</vt:lpwstr>
  </property>
  <property fmtid="{D5CDD505-2E9C-101B-9397-08002B2CF9AE}" pid="3" name="KSOProductBuildVer">
    <vt:lpwstr>1033-11.2.0.11225</vt:lpwstr>
  </property>
</Properties>
</file>